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F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0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93A8D33-A30C-43E7-869C-317B392E0F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D2966B4-6DCC-493A-A0BD-ABC0AC2D97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143000"/>
            <a:ext cx="5638800" cy="2438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67000" y="3886200"/>
            <a:ext cx="5334000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66" name="Rectangle 9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67" name="Rectangle 9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68" name="Rectangle 9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E68706-27C0-48FA-8B07-7EF13543D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743ED-6977-4AB5-B6C9-99471E9D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1638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28600"/>
            <a:ext cx="4762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6ECB0-117C-42EB-B3CB-F948E9E97E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B78DF-C7C3-4459-A58E-5C95623D03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EC626-CAA6-4E49-BA1A-804165C82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304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04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C6419-9FA1-4AF5-9E91-2A68F4091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A018A-AD30-4284-95B6-2EEA3E96D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CE85D-53BB-42C0-BFB2-51DA7049A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15B53-83A0-4DC6-99AA-7FF0786CB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AC52F-8FDD-4C5B-A639-13A52175F2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FB264-FE0C-44F0-885C-9C1277D92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1600"/>
            <a:ext cx="6248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524000" y="63246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3246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A273AF5E-353D-4CBA-840A-48F45CD39E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209800"/>
            <a:ext cx="5334000" cy="18288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Garamond" pitchFamily="18" charset="0"/>
              </a:rPr>
              <a:t>Education Dynamics Campaigns</a:t>
            </a:r>
          </a:p>
          <a:p>
            <a:pPr algn="ctr"/>
            <a:r>
              <a:rPr lang="en-US" sz="2800" b="1" dirty="0" smtClean="0">
                <a:latin typeface="Garamond" pitchFamily="18" charset="0"/>
              </a:rPr>
              <a:t>On TopCollegeDegrees.net</a:t>
            </a:r>
            <a:endParaRPr lang="en-US" sz="2800" b="1" dirty="0">
              <a:latin typeface="Garamond" pitchFamily="18" charset="0"/>
            </a:endParaRPr>
          </a:p>
        </p:txBody>
      </p:sp>
      <p:pic>
        <p:nvPicPr>
          <p:cNvPr id="6" name="Picture 5" descr="RRLOGO_tra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5105400"/>
            <a:ext cx="2381250" cy="628650"/>
          </a:xfrm>
          <a:prstGeom prst="rect">
            <a:avLst/>
          </a:prstGeom>
        </p:spPr>
      </p:pic>
      <p:pic>
        <p:nvPicPr>
          <p:cNvPr id="7" name="Picture 6" descr="top-college-degre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876800"/>
            <a:ext cx="15525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76200"/>
            <a:ext cx="655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Everest University</a:t>
            </a:r>
          </a:p>
        </p:txBody>
      </p:sp>
      <p:pic>
        <p:nvPicPr>
          <p:cNvPr id="9" name="Picture 8" descr="eve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81000"/>
            <a:ext cx="4157183" cy="6329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47800" y="152400"/>
            <a:ext cx="65532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Post University</a:t>
            </a:r>
          </a:p>
        </p:txBody>
      </p:sp>
      <p:pic>
        <p:nvPicPr>
          <p:cNvPr id="4" name="Picture 3" descr="p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81000"/>
            <a:ext cx="3336747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47800" y="152400"/>
            <a:ext cx="65532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Colorado Technical University</a:t>
            </a:r>
          </a:p>
        </p:txBody>
      </p:sp>
      <p:pic>
        <p:nvPicPr>
          <p:cNvPr id="3" name="Picture 2" descr="c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81000"/>
            <a:ext cx="4736628" cy="625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600" y="152400"/>
            <a:ext cx="65532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Grand Canyon University</a:t>
            </a:r>
          </a:p>
        </p:txBody>
      </p:sp>
      <p:pic>
        <p:nvPicPr>
          <p:cNvPr id="3" name="Picture 2" descr="g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81000"/>
            <a:ext cx="4840551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47800" y="152400"/>
            <a:ext cx="65532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Ohio Christian University</a:t>
            </a:r>
          </a:p>
        </p:txBody>
      </p:sp>
      <p:pic>
        <p:nvPicPr>
          <p:cNvPr id="3" name="Picture 2" descr="oh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81000"/>
            <a:ext cx="4283798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209800"/>
            <a:ext cx="5334000" cy="14478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Garamond" pitchFamily="18" charset="0"/>
              </a:rPr>
              <a:t>Rising Results, Inc</a:t>
            </a:r>
            <a:br>
              <a:rPr lang="en-US" sz="2800" b="1" dirty="0" smtClean="0">
                <a:latin typeface="Garamond" pitchFamily="18" charset="0"/>
              </a:rPr>
            </a:br>
            <a:r>
              <a:rPr lang="en-US" sz="2800" b="1" dirty="0" smtClean="0">
                <a:latin typeface="Garamond" pitchFamily="18" charset="0"/>
              </a:rPr>
              <a:t>Contact Info:</a:t>
            </a:r>
            <a:br>
              <a:rPr lang="en-US" sz="2800" b="1" dirty="0" smtClean="0">
                <a:latin typeface="Garamond" pitchFamily="18" charset="0"/>
              </a:rPr>
            </a:br>
            <a:r>
              <a:rPr lang="en-US" sz="2800" b="1" dirty="0" smtClean="0">
                <a:latin typeface="Garamond" pitchFamily="18" charset="0"/>
              </a:rPr>
              <a:t>718-370-8300</a:t>
            </a:r>
          </a:p>
        </p:txBody>
      </p:sp>
      <p:pic>
        <p:nvPicPr>
          <p:cNvPr id="6" name="Picture 5" descr="RRLOGO_tra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5105400"/>
            <a:ext cx="2381250" cy="628650"/>
          </a:xfrm>
          <a:prstGeom prst="rect">
            <a:avLst/>
          </a:prstGeom>
        </p:spPr>
      </p:pic>
      <p:pic>
        <p:nvPicPr>
          <p:cNvPr id="7" name="Picture 6" descr="top-college-degre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876800"/>
            <a:ext cx="15525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966656" cy="57150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553200" cy="990600"/>
          </a:xfrm>
        </p:spPr>
        <p:txBody>
          <a:bodyPr/>
          <a:lstStyle/>
          <a:p>
            <a:r>
              <a:rPr lang="en-US" sz="1200" dirty="0" smtClean="0"/>
              <a:t>By Clicking the “Online Schools” header, all of our online schools are listed, including Ashford University, Everest University, Post University, GCU, OCU, CTU and </a:t>
            </a:r>
            <a:r>
              <a:rPr lang="en-US" sz="1200" dirty="0" err="1" smtClean="0"/>
              <a:t>Capella</a:t>
            </a:r>
            <a:r>
              <a:rPr lang="en-US" sz="1200" dirty="0"/>
              <a:t> </a:t>
            </a:r>
            <a:r>
              <a:rPr lang="en-US" sz="1200" dirty="0" smtClean="0"/>
              <a:t>University.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+mj-lt"/>
              </a:rPr>
              <a:t>Headers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95400" y="3352800"/>
            <a:ext cx="3276600" cy="3352800"/>
          </a:xfrm>
          <a:prstGeom prst="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553200" cy="457200"/>
          </a:xfrm>
        </p:spPr>
        <p:txBody>
          <a:bodyPr/>
          <a:lstStyle/>
          <a:p>
            <a:r>
              <a:rPr lang="en-US" sz="1200" dirty="0" smtClean="0"/>
              <a:t>By clicking the Degree Types in the header, the corresponding schools display for the user to access the schools.</a:t>
            </a:r>
            <a:endParaRPr lang="en-US" sz="12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7505700" cy="5793373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" name="TextBox 8"/>
          <p:cNvSpPr txBox="1"/>
          <p:nvPr/>
        </p:nvSpPr>
        <p:spPr>
          <a:xfrm>
            <a:off x="3276600" y="762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+mj-lt"/>
              </a:rPr>
              <a:t>Headers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371600" y="3505200"/>
            <a:ext cx="3581400" cy="3352800"/>
          </a:xfrm>
          <a:prstGeom prst="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553200" cy="457200"/>
          </a:xfrm>
        </p:spPr>
        <p:txBody>
          <a:bodyPr/>
          <a:lstStyle/>
          <a:p>
            <a:pPr algn="ctr"/>
            <a:r>
              <a:rPr lang="en-US" sz="1400" kern="1200" dirty="0">
                <a:solidFill>
                  <a:srgbClr val="0070C0"/>
                </a:solidFill>
                <a:ea typeface="+mn-ea"/>
                <a:cs typeface="+mn-cs"/>
              </a:rPr>
              <a:t>Featured Schools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7333861" cy="41148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" name="TextBox 7"/>
          <p:cNvSpPr txBox="1"/>
          <p:nvPr/>
        </p:nvSpPr>
        <p:spPr>
          <a:xfrm>
            <a:off x="1219200" y="609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Ashford</a:t>
            </a:r>
            <a:r>
              <a:rPr lang="en-US" sz="1200" dirty="0" smtClean="0"/>
              <a:t> </a:t>
            </a:r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 one of our featured schools and can be accessed by clicking the banner on our homepage</a:t>
            </a:r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 Once clicked, the user is taken to the school’s form.</a:t>
            </a:r>
            <a:endParaRPr lang="en-US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3962400"/>
            <a:ext cx="4724400" cy="2209800"/>
          </a:xfrm>
          <a:prstGeom prst="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3200400" cy="28575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38100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Search Widget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81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Our </a:t>
            </a:r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widget on the homepage </a:t>
            </a:r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allows the user to search by Degree Level, Area of Interest and Concentration.  </a:t>
            </a:r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list of corresponding schools display after the user clicks “Start”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752600"/>
            <a:ext cx="4200525" cy="4863766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553200" cy="38100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Search by Subject of Interest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3162300" cy="3438525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" name="TextBox 7"/>
          <p:cNvSpPr txBox="1"/>
          <p:nvPr/>
        </p:nvSpPr>
        <p:spPr>
          <a:xfrm>
            <a:off x="1371600" y="533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user can search by subject of interest, which is located on our homepage</a:t>
            </a:r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 The corresponding schools display once the category is selected.</a:t>
            </a:r>
            <a:endParaRPr lang="en-US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40256"/>
            <a:ext cx="4229100" cy="571774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 bwMode="auto">
          <a:xfrm>
            <a:off x="1295400" y="2971800"/>
            <a:ext cx="838200" cy="304800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6553200" cy="30480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Banners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3657600" cy="4416926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842466"/>
            <a:ext cx="8277226" cy="928129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28600"/>
            <a:ext cx="1226460" cy="561975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" name="TextBox 9"/>
          <p:cNvSpPr txBox="1"/>
          <p:nvPr/>
        </p:nvSpPr>
        <p:spPr>
          <a:xfrm>
            <a:off x="1447800" y="3810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TCD has banners </a:t>
            </a:r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that direct the user in 2 ways.  </a:t>
            </a:r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Category banner, such as US Military, Healthcare or Culinary Arts, directs the user to a list of corresponding schools.  A School Banner, such as GCU below, directs the user to the school 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6553200" cy="38100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Get More Info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57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Once the user selects the “Get More Info” button, the school’s form will display.</a:t>
            </a:r>
            <a:endParaRPr lang="en-US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90800"/>
            <a:ext cx="5067807" cy="4141487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762000"/>
            <a:ext cx="3804433" cy="16764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6553200" cy="30480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Ashford University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7" name="Picture 6" descr="ashf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81000"/>
            <a:ext cx="4056268" cy="6269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status report">
  <a:themeElements>
    <a:clrScheme name="Default Design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</Template>
  <TotalTime>218</TotalTime>
  <Words>256</Words>
  <Application>Microsoft Office PowerPoint</Application>
  <PresentationFormat>On-screen Show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Times New Roman</vt:lpstr>
      <vt:lpstr>Verdana</vt:lpstr>
      <vt:lpstr>Wingdings</vt:lpstr>
      <vt:lpstr>Project status report</vt:lpstr>
      <vt:lpstr>Slide 1</vt:lpstr>
      <vt:lpstr>By Clicking the “Online Schools” header, all of our online schools are listed, including Ashford University, Everest University, Post University, GCU, OCU, CTU and Capella University. </vt:lpstr>
      <vt:lpstr>By clicking the Degree Types in the header, the corresponding schools display for the user to access the schools.</vt:lpstr>
      <vt:lpstr>Featured Schools</vt:lpstr>
      <vt:lpstr>Search Widget</vt:lpstr>
      <vt:lpstr>Search by Subject of Interest</vt:lpstr>
      <vt:lpstr>Banners</vt:lpstr>
      <vt:lpstr>Get More Info</vt:lpstr>
      <vt:lpstr>Ashford University</vt:lpstr>
      <vt:lpstr>Slide 10</vt:lpstr>
      <vt:lpstr>Slide 11</vt:lpstr>
      <vt:lpstr>Slide 12</vt:lpstr>
      <vt:lpstr>Slide 13</vt:lpstr>
      <vt:lpstr>Slide 14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Frisco Trading</dc:creator>
  <cp:lastModifiedBy>Frisco Trading</cp:lastModifiedBy>
  <cp:revision>20</cp:revision>
  <cp:lastPrinted>1601-01-01T00:00:00Z</cp:lastPrinted>
  <dcterms:created xsi:type="dcterms:W3CDTF">2013-09-26T13:24:34Z</dcterms:created>
  <dcterms:modified xsi:type="dcterms:W3CDTF">2013-09-26T17:02:35Z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TC062070741033</vt:lpwstr>
  </property>
</Properties>
</file>